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5" r:id="rId4"/>
    <p:sldId id="264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BMD\Desktop\GSEF 2014\공식행사 및 회의\브릿지\빼다요청-4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2"/>
            <a:ext cx="9144000" cy="685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0E6B8-DC45-4D11-8F72-E0145DB91291}" type="datetimeFigureOut">
              <a:rPr lang="ko-KR" altLang="en-US" smtClean="0"/>
              <a:t>2014-11-18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E530-B6AA-4C6D-A0B9-DE8D9D04E77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844824"/>
            <a:ext cx="7200000" cy="201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189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0E6B8-DC45-4D11-8F72-E0145DB91291}" type="datetimeFigureOut">
              <a:rPr lang="ko-KR" altLang="en-US" smtClean="0"/>
              <a:t>2014-11-18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E530-B6AA-4C6D-A0B9-DE8D9D04E77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Picture 2" descr="C:\Users\BMD\Desktop\GSEF 2014\공식행사 및 회의\브릿지\빼다요청-2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01" y="-503"/>
            <a:ext cx="9144000" cy="685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611562" y="1664804"/>
            <a:ext cx="7920878" cy="3348372"/>
          </a:xfrm>
        </p:spPr>
        <p:txBody>
          <a:bodyPr anchor="ctr">
            <a:noAutofit/>
          </a:bodyPr>
          <a:lstStyle>
            <a:lvl1pPr marL="0" indent="0" algn="ctr">
              <a:buNone/>
              <a:defRPr sz="7000" b="1" baseline="0">
                <a:solidFill>
                  <a:srgbClr val="002060"/>
                </a:solidFill>
                <a:latin typeface="Myriad Pro" pitchFamily="34" charset="0"/>
              </a:defRPr>
            </a:lvl1pPr>
          </a:lstStyle>
          <a:p>
            <a:pPr lvl="0"/>
            <a:r>
              <a:rPr lang="en-US" altLang="ko-KR" dirty="0" smtClean="0"/>
              <a:t>Program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308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BMD\Desktop\GSEF 2014\공식행사 및 회의\브릿지\빼다요청-2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01" y="-503"/>
            <a:ext cx="9144000" cy="685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0E6B8-DC45-4D11-8F72-E0145DB91291}" type="datetimeFigureOut">
              <a:rPr lang="ko-KR" altLang="en-US" smtClean="0"/>
              <a:t>2014-11-18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E530-B6AA-4C6D-A0B9-DE8D9D04E77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3" hasCustomPrompt="1"/>
          </p:nvPr>
        </p:nvSpPr>
        <p:spPr>
          <a:xfrm>
            <a:off x="719931" y="1773238"/>
            <a:ext cx="7704138" cy="1223962"/>
          </a:xfrm>
        </p:spPr>
        <p:txBody>
          <a:bodyPr anchor="ctr">
            <a:noAutofit/>
          </a:bodyPr>
          <a:lstStyle>
            <a:lvl1pPr marL="0" indent="0" algn="ctr">
              <a:buNone/>
              <a:defRPr sz="6000" b="1" baseline="0">
                <a:solidFill>
                  <a:srgbClr val="008080"/>
                </a:solidFill>
                <a:latin typeface="Myriad Pro" pitchFamily="34" charset="0"/>
              </a:defRPr>
            </a:lvl1pPr>
            <a:lvl2pPr algn="ctr">
              <a:defRPr sz="3000" b="1">
                <a:latin typeface="Myriad Pro" pitchFamily="34" charset="0"/>
              </a:defRPr>
            </a:lvl2pPr>
            <a:lvl3pPr algn="ctr">
              <a:defRPr sz="3000" b="1">
                <a:latin typeface="Myriad Pro" pitchFamily="34" charset="0"/>
              </a:defRPr>
            </a:lvl3pPr>
            <a:lvl4pPr algn="ctr">
              <a:defRPr sz="3000" b="1">
                <a:latin typeface="Myriad Pro" pitchFamily="34" charset="0"/>
              </a:defRPr>
            </a:lvl4pPr>
            <a:lvl5pPr algn="ctr">
              <a:defRPr sz="3000" b="1">
                <a:latin typeface="Myriad Pro" pitchFamily="34" charset="0"/>
              </a:defRPr>
            </a:lvl5pPr>
          </a:lstStyle>
          <a:p>
            <a:pPr lvl="0"/>
            <a:r>
              <a:rPr lang="en-US" altLang="ko-KR" dirty="0" smtClean="0"/>
              <a:t>Program Title</a:t>
            </a:r>
            <a:endParaRPr lang="ko-KR" altLang="en-US" dirty="0"/>
          </a:p>
        </p:txBody>
      </p:sp>
      <p:sp>
        <p:nvSpPr>
          <p:cNvPr id="12" name="텍스트 개체 틀 10"/>
          <p:cNvSpPr>
            <a:spLocks noGrp="1"/>
          </p:cNvSpPr>
          <p:nvPr>
            <p:ph type="body" sz="quarter" idx="14" hasCustomPrompt="1"/>
          </p:nvPr>
        </p:nvSpPr>
        <p:spPr>
          <a:xfrm>
            <a:off x="719931" y="3428748"/>
            <a:ext cx="7704138" cy="720332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 i="1" baseline="0">
                <a:latin typeface="Myriad Pro" pitchFamily="34" charset="0"/>
              </a:defRPr>
            </a:lvl1pPr>
            <a:lvl2pPr algn="ctr">
              <a:defRPr sz="3000" b="1">
                <a:latin typeface="Myriad Pro" pitchFamily="34" charset="0"/>
              </a:defRPr>
            </a:lvl2pPr>
            <a:lvl3pPr algn="ctr">
              <a:defRPr sz="3000" b="1">
                <a:latin typeface="Myriad Pro" pitchFamily="34" charset="0"/>
              </a:defRPr>
            </a:lvl3pPr>
            <a:lvl4pPr algn="ctr">
              <a:defRPr sz="3000" b="1">
                <a:latin typeface="Myriad Pro" pitchFamily="34" charset="0"/>
              </a:defRPr>
            </a:lvl4pPr>
            <a:lvl5pPr algn="ctr">
              <a:defRPr sz="3000" b="1">
                <a:latin typeface="Myriad Pro" pitchFamily="34" charset="0"/>
              </a:defRPr>
            </a:lvl5pPr>
          </a:lstStyle>
          <a:p>
            <a:pPr lvl="0"/>
            <a:r>
              <a:rPr lang="en-US" altLang="ko-KR" dirty="0" smtClean="0"/>
              <a:t>Speaker’s Name</a:t>
            </a:r>
            <a:endParaRPr lang="ko-KR" altLang="en-US" dirty="0"/>
          </a:p>
        </p:txBody>
      </p:sp>
      <p:sp>
        <p:nvSpPr>
          <p:cNvPr id="13" name="텍스트 개체 틀 10"/>
          <p:cNvSpPr>
            <a:spLocks noGrp="1"/>
          </p:cNvSpPr>
          <p:nvPr>
            <p:ph type="body" sz="quarter" idx="15" hasCustomPrompt="1"/>
          </p:nvPr>
        </p:nvSpPr>
        <p:spPr>
          <a:xfrm>
            <a:off x="719931" y="4221088"/>
            <a:ext cx="7704138" cy="1512168"/>
          </a:xfrm>
        </p:spPr>
        <p:txBody>
          <a:bodyPr anchor="t">
            <a:noAutofit/>
          </a:bodyPr>
          <a:lstStyle>
            <a:lvl1pPr marL="0" indent="0" algn="ctr">
              <a:buNone/>
              <a:defRPr sz="3000" b="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Myriad Pro" pitchFamily="34" charset="0"/>
              </a:defRPr>
            </a:lvl1pPr>
            <a:lvl2pPr algn="ctr">
              <a:defRPr sz="3000" b="1">
                <a:latin typeface="Myriad Pro" pitchFamily="34" charset="0"/>
              </a:defRPr>
            </a:lvl2pPr>
            <a:lvl3pPr algn="ctr">
              <a:defRPr sz="3000" b="1">
                <a:latin typeface="Myriad Pro" pitchFamily="34" charset="0"/>
              </a:defRPr>
            </a:lvl3pPr>
            <a:lvl4pPr algn="ctr">
              <a:defRPr sz="3000" b="1">
                <a:latin typeface="Myriad Pro" pitchFamily="34" charset="0"/>
              </a:defRPr>
            </a:lvl4pPr>
            <a:lvl5pPr algn="ctr">
              <a:defRPr sz="3000" b="1">
                <a:latin typeface="Myriad Pro" pitchFamily="34" charset="0"/>
              </a:defRPr>
            </a:lvl5pPr>
          </a:lstStyle>
          <a:p>
            <a:pPr lvl="0"/>
            <a:r>
              <a:rPr lang="en-US" altLang="ko-KR" dirty="0" smtClean="0"/>
              <a:t>Speaker’s Information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081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0E6B8-DC45-4D11-8F72-E0145DB91291}" type="datetimeFigureOut">
              <a:rPr lang="ko-KR" altLang="en-US" smtClean="0"/>
              <a:t>2014-11-18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CE530-B6AA-4C6D-A0B9-DE8D9D04E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0416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99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3"/>
          </p:nvPr>
        </p:nvSpPr>
        <p:spPr>
          <a:xfrm>
            <a:off x="179512" y="1773238"/>
            <a:ext cx="8784976" cy="1223962"/>
          </a:xfrm>
        </p:spPr>
        <p:txBody>
          <a:bodyPr/>
          <a:lstStyle/>
          <a:p>
            <a:endParaRPr lang="en-US" altLang="ko-KR" sz="4400" dirty="0"/>
          </a:p>
          <a:p>
            <a:r>
              <a:rPr lang="en-US" altLang="ko-KR" sz="4400" dirty="0" smtClean="0"/>
              <a:t>BS 03 : Establishment </a:t>
            </a:r>
            <a:r>
              <a:rPr lang="en-US" altLang="ko-KR" sz="4400" dirty="0"/>
              <a:t>of ethical fashion industry cluster</a:t>
            </a:r>
            <a:endParaRPr lang="ko-KR" altLang="en-US" sz="440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4"/>
          </p:nvPr>
        </p:nvSpPr>
        <p:spPr>
          <a:xfrm>
            <a:off x="719931" y="3429000"/>
            <a:ext cx="7704138" cy="1800200"/>
          </a:xfrm>
        </p:spPr>
        <p:txBody>
          <a:bodyPr/>
          <a:lstStyle/>
          <a:p>
            <a:r>
              <a:rPr lang="en-US" altLang="ko-KR" sz="3000" dirty="0"/>
              <a:t>Ethical Fashion Network</a:t>
            </a:r>
            <a:endParaRPr lang="ko-KR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51173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719931" y="2349054"/>
            <a:ext cx="7704138" cy="1872034"/>
          </a:xfrm>
        </p:spPr>
        <p:txBody>
          <a:bodyPr/>
          <a:lstStyle/>
          <a:p>
            <a:r>
              <a:rPr lang="en-US" altLang="ko-KR" dirty="0" smtClean="0"/>
              <a:t>CH1. </a:t>
            </a:r>
            <a:r>
              <a:rPr lang="en-US" altLang="ko-KR" dirty="0" smtClean="0"/>
              <a:t>English</a:t>
            </a:r>
          </a:p>
          <a:p>
            <a:r>
              <a:rPr lang="en-US" altLang="ko-KR" dirty="0" smtClean="0"/>
              <a:t>CH2. Korean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06252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415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18</Words>
  <Application>Microsoft Office PowerPoint</Application>
  <PresentationFormat>On-screen Show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테마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BMD</dc:creator>
  <cp:lastModifiedBy>Erencom</cp:lastModifiedBy>
  <cp:revision>14</cp:revision>
  <dcterms:created xsi:type="dcterms:W3CDTF">2014-11-15T06:14:34Z</dcterms:created>
  <dcterms:modified xsi:type="dcterms:W3CDTF">2014-11-18T03:40:21Z</dcterms:modified>
</cp:coreProperties>
</file>