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63" r:id="rId16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7" d="100"/>
          <a:sy n="107" d="100"/>
        </p:scale>
        <p:origin x="-84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0D6B7-8420-2743-B048-0B05AF1B550C}" type="datetimeFigureOut">
              <a:rPr kumimoji="1" lang="ja-JP" altLang="en-US" smtClean="0"/>
              <a:t>2014/10/25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8CEF-ABBA-3B41-AF31-C79F73C4C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6381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0D6B7-8420-2743-B048-0B05AF1B550C}" type="datetimeFigureOut">
              <a:rPr kumimoji="1" lang="ja-JP" altLang="en-US" smtClean="0"/>
              <a:t>2014/10/25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8CEF-ABBA-3B41-AF31-C79F73C4C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56904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0D6B7-8420-2743-B048-0B05AF1B550C}" type="datetimeFigureOut">
              <a:rPr kumimoji="1" lang="ja-JP" altLang="en-US" smtClean="0"/>
              <a:t>2014/10/25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8CEF-ABBA-3B41-AF31-C79F73C4C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352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0D6B7-8420-2743-B048-0B05AF1B550C}" type="datetimeFigureOut">
              <a:rPr kumimoji="1" lang="ja-JP" altLang="en-US" smtClean="0"/>
              <a:t>2014/10/25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8CEF-ABBA-3B41-AF31-C79F73C4C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0500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0D6B7-8420-2743-B048-0B05AF1B550C}" type="datetimeFigureOut">
              <a:rPr kumimoji="1" lang="ja-JP" altLang="en-US" smtClean="0"/>
              <a:t>2014/10/25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8CEF-ABBA-3B41-AF31-C79F73C4C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521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0D6B7-8420-2743-B048-0B05AF1B550C}" type="datetimeFigureOut">
              <a:rPr kumimoji="1" lang="ja-JP" altLang="en-US" smtClean="0"/>
              <a:t>2014/10/25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8CEF-ABBA-3B41-AF31-C79F73C4C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1617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0D6B7-8420-2743-B048-0B05AF1B550C}" type="datetimeFigureOut">
              <a:rPr kumimoji="1" lang="ja-JP" altLang="en-US" smtClean="0"/>
              <a:t>2014/10/25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8CEF-ABBA-3B41-AF31-C79F73C4C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676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0D6B7-8420-2743-B048-0B05AF1B550C}" type="datetimeFigureOut">
              <a:rPr kumimoji="1" lang="ja-JP" altLang="en-US" smtClean="0"/>
              <a:t>2014/10/25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8CEF-ABBA-3B41-AF31-C79F73C4C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5106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0D6B7-8420-2743-B048-0B05AF1B550C}" type="datetimeFigureOut">
              <a:rPr kumimoji="1" lang="ja-JP" altLang="en-US" smtClean="0"/>
              <a:t>2014/10/25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8CEF-ABBA-3B41-AF31-C79F73C4C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4665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0D6B7-8420-2743-B048-0B05AF1B550C}" type="datetimeFigureOut">
              <a:rPr kumimoji="1" lang="ja-JP" altLang="en-US" smtClean="0"/>
              <a:t>2014/10/25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8CEF-ABBA-3B41-AF31-C79F73C4C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1038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0D6B7-8420-2743-B048-0B05AF1B550C}" type="datetimeFigureOut">
              <a:rPr kumimoji="1" lang="ja-JP" altLang="en-US" smtClean="0"/>
              <a:t>2014/10/25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D8CEF-ABBA-3B41-AF31-C79F73C4C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60580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0D6B7-8420-2743-B048-0B05AF1B550C}" type="datetimeFigureOut">
              <a:rPr kumimoji="1" lang="ja-JP" altLang="en-US" smtClean="0"/>
              <a:t>2014/10/25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D8CEF-ABBA-3B41-AF31-C79F73C4CA5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967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HAPS_e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776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HAPS_e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0553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HAPS_e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67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HAPS_e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155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HAPS_e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8671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HAPS_e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2023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HAPS_e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3264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HAPS_e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529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HAPS_en-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0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731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HAPS_e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1060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HAPS_e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6872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HAPS_en-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0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466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HAPS_e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039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HAPS_e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602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HAPS_en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8056272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画面に合わせる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15</vt:i4>
      </vt:variant>
    </vt:vector>
  </HeadingPairs>
  <TitlesOfParts>
    <vt:vector size="16" baseType="lpstr">
      <vt:lpstr>ホワイト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HAPS オフィス</dc:creator>
  <cp:lastModifiedBy>RiCKS-01</cp:lastModifiedBy>
  <cp:revision>5</cp:revision>
  <dcterms:created xsi:type="dcterms:W3CDTF">2014-10-24T14:22:24Z</dcterms:created>
  <dcterms:modified xsi:type="dcterms:W3CDTF">2014-10-25T10:14:39Z</dcterms:modified>
</cp:coreProperties>
</file>